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7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0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2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662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25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49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33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44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2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2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9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8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7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341643-A748-40EE-8E63-229AE69824C6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5DBF3D5-1262-47CF-8EDB-AE23CEA0A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5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Order of Operations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Section 1.3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2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6629400" cy="1154097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Order of Operations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76400" y="2209800"/>
            <a:ext cx="6477000" cy="353952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PEMDAS</a:t>
            </a:r>
          </a:p>
          <a:p>
            <a:pPr lvl="1"/>
            <a:r>
              <a:rPr lang="en-US" sz="3000" dirty="0" smtClean="0"/>
              <a:t>P: Parentheses</a:t>
            </a:r>
          </a:p>
          <a:p>
            <a:pPr lvl="1"/>
            <a:r>
              <a:rPr lang="en-US" sz="3000" dirty="0" smtClean="0"/>
              <a:t>E: Exponents</a:t>
            </a:r>
          </a:p>
          <a:p>
            <a:pPr lvl="1"/>
            <a:r>
              <a:rPr lang="en-US" sz="3000" dirty="0" smtClean="0"/>
              <a:t>MD: Multiplication/Division </a:t>
            </a:r>
          </a:p>
          <a:p>
            <a:pPr marL="502920" lvl="2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(from left to right)</a:t>
            </a:r>
          </a:p>
          <a:p>
            <a:pPr lvl="1"/>
            <a:r>
              <a:rPr lang="en-US" sz="3000" dirty="0" smtClean="0"/>
              <a:t>AS: Addition/Subtraction </a:t>
            </a:r>
          </a:p>
          <a:p>
            <a:pPr marL="320040" lvl="1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	</a:t>
            </a:r>
            <a:r>
              <a:rPr lang="en-US" sz="2800" dirty="0" smtClean="0"/>
              <a:t>(from left to right)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528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15200" cy="1154097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Examples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38200" y="2286000"/>
                <a:ext cx="7315200" cy="3539527"/>
              </a:xfrm>
            </p:spPr>
            <p:txBody>
              <a:bodyPr/>
              <a:lstStyle/>
              <a:p>
                <a:pPr marL="45720" indent="0">
                  <a:buNone/>
                </a:pPr>
                <a:r>
                  <a:rPr lang="en-US" dirty="0" smtClean="0"/>
                  <a:t>1.)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5+3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4</m:t>
                    </m:r>
                  </m:oMath>
                </a14:m>
                <a:r>
                  <a:rPr lang="en-US" dirty="0" smtClean="0"/>
                  <a:t>			2.)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6 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2 ÷4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45720" indent="0">
                  <a:buNone/>
                </a:pPr>
                <a:endParaRPr lang="en-US" dirty="0" smtClean="0"/>
              </a:p>
              <a:p>
                <a:pPr marL="45720" indent="0">
                  <a:buNone/>
                </a:pPr>
                <a:endParaRPr lang="en-US" dirty="0"/>
              </a:p>
              <a:p>
                <a:pPr marL="45720" indent="0">
                  <a:buNone/>
                </a:pPr>
                <a:endParaRPr lang="en-US" dirty="0" smtClean="0"/>
              </a:p>
              <a:p>
                <a:pPr marL="45720" indent="0">
                  <a:buNone/>
                </a:pPr>
                <a:r>
                  <a:rPr lang="en-US" dirty="0" smtClean="0"/>
                  <a:t>3.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6+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			4.)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−4+6−5+4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286000"/>
                <a:ext cx="7315200" cy="3539527"/>
              </a:xfrm>
              <a:blipFill rotWithShape="1">
                <a:blip r:embed="rId2"/>
                <a:stretch>
                  <a:fillRect l="-250" t="-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10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1154097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Examples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38200" y="2514600"/>
                <a:ext cx="7315200" cy="3539527"/>
              </a:xfrm>
            </p:spPr>
            <p:txBody>
              <a:bodyPr/>
              <a:lstStyle/>
              <a:p>
                <a:pPr marL="45720" indent="0">
                  <a:buNone/>
                </a:pPr>
                <a:r>
                  <a:rPr lang="en-US" dirty="0" smtClean="0"/>
                  <a:t>5.)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3 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2+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			6.)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÷5 −5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45720" indent="0">
                  <a:buNone/>
                </a:pPr>
                <a:endParaRPr lang="en-US" dirty="0" smtClean="0"/>
              </a:p>
              <a:p>
                <a:pPr marL="45720" indent="0">
                  <a:buNone/>
                </a:pPr>
                <a:endParaRPr lang="en-US" dirty="0"/>
              </a:p>
              <a:p>
                <a:pPr marL="45720" indent="0">
                  <a:buNone/>
                </a:pPr>
                <a:endParaRPr lang="en-US" dirty="0" smtClean="0"/>
              </a:p>
              <a:p>
                <a:pPr marL="45720" indent="0">
                  <a:buNone/>
                </a:pPr>
                <a:r>
                  <a:rPr lang="en-US" dirty="0" smtClean="0"/>
                  <a:t>7.)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6+2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514600"/>
                <a:ext cx="7315200" cy="3539527"/>
              </a:xfrm>
              <a:blipFill rotWithShape="1">
                <a:blip r:embed="rId2"/>
                <a:stretch>
                  <a:fillRect l="-250" t="-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709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Classwork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31wkst  </a:t>
            </a:r>
            <a:r>
              <a:rPr lang="en-US" dirty="0" smtClean="0"/>
              <a:t># </a:t>
            </a:r>
            <a:r>
              <a:rPr lang="en-US" dirty="0" smtClean="0"/>
              <a:t>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1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02920" indent="-457200">
              <a:buAutoNum type="arabicPeriod" startAt="8"/>
            </a:pPr>
            <a:r>
              <a:rPr lang="en-US" dirty="0" smtClean="0"/>
              <a:t>(3 + 2) x 5			9.  3(5 – 7) + 8</a:t>
            </a:r>
          </a:p>
          <a:p>
            <a:pPr marL="502920" indent="-457200">
              <a:buAutoNum type="arabicPeriod" startAt="8"/>
            </a:pPr>
            <a:endParaRPr lang="en-US" dirty="0"/>
          </a:p>
          <a:p>
            <a:pPr marL="502920" indent="-457200">
              <a:buAutoNum type="arabicPeriod" startAt="8"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10. –(3 – 6)			11.  (6 – 2) +8 x 4</a:t>
            </a:r>
            <a:r>
              <a:rPr lang="en-US" baseline="30000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5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Pg33 </a:t>
            </a:r>
            <a:r>
              <a:rPr lang="en-US" dirty="0" err="1" smtClean="0"/>
              <a:t>wkst</a:t>
            </a:r>
            <a:r>
              <a:rPr lang="en-US" dirty="0" smtClean="0"/>
              <a:t> # </a:t>
            </a:r>
            <a:r>
              <a:rPr lang="en-US" dirty="0" smtClean="0"/>
              <a:t>1- </a:t>
            </a:r>
            <a:r>
              <a:rPr lang="en-US" dirty="0" smtClean="0"/>
              <a:t>12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4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819400"/>
            <a:ext cx="7315200" cy="3539527"/>
          </a:xfrm>
        </p:spPr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19 # 23-34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2041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F49BB29B-1C09-4F80-A8AD-A0866CFE1E1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</TotalTime>
  <Words>55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Tw Cen MT</vt:lpstr>
      <vt:lpstr>Droplet</vt:lpstr>
      <vt:lpstr>Order of Operations </vt:lpstr>
      <vt:lpstr>Order of Operations</vt:lpstr>
      <vt:lpstr>Examples</vt:lpstr>
      <vt:lpstr>Examples</vt:lpstr>
      <vt:lpstr>Classwork </vt:lpstr>
      <vt:lpstr>Examples </vt:lpstr>
      <vt:lpstr>Classwork</vt:lpstr>
      <vt:lpstr>Homework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of Operations</dc:title>
  <dc:creator>LAKE, JEFF</dc:creator>
  <cp:lastModifiedBy>LAKE, JEFF</cp:lastModifiedBy>
  <cp:revision>5</cp:revision>
  <dcterms:created xsi:type="dcterms:W3CDTF">2013-09-06T17:55:27Z</dcterms:created>
  <dcterms:modified xsi:type="dcterms:W3CDTF">2015-09-01T18:09:23Z</dcterms:modified>
</cp:coreProperties>
</file>